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3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C1B6AC-06FC-DEEC-34EB-900941191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926DFC5-6F12-B725-AEBD-B7562BD3E5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3B52418-597E-C325-4066-39BD88D2E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11BCBBA-707B-38B3-3591-82760ED1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6CFD310-DDB0-9136-5E7E-E5415488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228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EA4A23-CC4A-C075-1DD4-19856D6B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5971071-9256-9AEC-EA3A-385418185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F447A34-967A-94B3-1E5F-6773E1E6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A8891C1-6A49-98DE-D221-1F59F4BB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9871B6-2D1F-CA1C-484C-FFD00E84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9559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ED5177AD-B944-B351-836C-3CFF7B935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DEDFFF0-6690-4B36-2F6C-CA6C001DC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701172-E0BB-E3C3-B256-94DE60B3F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8E0BAB-03BA-460B-5E9A-479B0C56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7408064-9E3B-EE06-02AD-64586607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054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gradFill>
          <a:gsLst>
            <a:gs pos="0">
              <a:schemeClr val="accent2">
                <a:lumMod val="50000"/>
              </a:schemeClr>
            </a:gs>
            <a:gs pos="8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6DBEFF-5AA4-8A39-C478-4A26AED8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C101FC-C256-6BF0-A525-36ED95579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6CAC8DC-D6AF-3718-4405-DA41404A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7D6EEFC-6578-D6C5-7AB7-C7EB97886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7819603-DE69-F92A-6CB1-021B472B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049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8173CA-FDC9-75CF-CB51-6176D09B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FEB8A65-8163-5CCF-F8D6-E7F061571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3072F3-6908-438E-4A76-2D427CBB1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001040-060A-DF74-C305-525BA0222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FDDBED-B729-CDC3-20BE-2A37B3E3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1662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44E2D2-AF11-20A1-4BFF-BEC61383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3854DC-076F-79FC-22FD-A2D09DE11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82AB8DB-D3B7-9872-A62F-7D3F3F580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06C8322-713E-1FBD-63D7-88ABBE1C0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B383899-C2B7-FCB5-C4AD-CA52C9F4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98E9CAB-73C3-9416-8F9A-534E9C5B8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6509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C88376-01D7-164E-8001-F63F2E90B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E4B19EA-223A-FF67-5234-DDE3B2C40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B9A2267-43C1-8E9F-5A9C-05A3FDF52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93F47D2-040C-3F81-4E06-E949BB6B1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A02532E-7307-1CB9-7B85-4D177860C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ACC7B09F-0526-73AA-03CA-3ED05FE5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3A1E8BE-66F9-1FF0-EF17-603D3DE0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A4F1544-EF00-0534-475C-0BE4879C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950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4ACB2B-4884-4B9F-BC8C-4C7CE7BC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37F42F-4F31-0996-C0A6-11EAD5104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815A66E-C714-1A90-524B-9F60861E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F01AF51-01FC-D470-4806-FC5A3E0F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595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5C3A9B96-018A-2FA8-BDE8-62AD4D97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66FBDC0-BC8C-089D-C3A9-FA341515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9B42CB7-1D44-437C-C385-EBA50E4E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759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1ACF5E-3DC1-72F5-08AA-89C1D924E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D3FB23-EF76-331E-6C3C-5101A4CFD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B1A0834-F7D6-A2FB-152C-070023F1F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1EF07C5-19BA-66EB-1EEC-87879BED3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2E24CEC-7F78-5992-81C0-CE67B783D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27FCBC7-2D9D-9B18-6BF7-12C2D711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0688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F6D386-2F4A-809E-6832-C5910727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C7B61DA-B6FF-37CB-8C53-D19267790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28612D8-C714-B773-835E-2690B932D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CD8FD0D-6CC3-5298-5F2C-1120646F0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3048C34-6D0E-45C4-160F-FFB466EE2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FB5BF0B-F21A-4AD3-A2C8-57BB7F7E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7295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50000"/>
              </a:schemeClr>
            </a:gs>
            <a:gs pos="8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26C8AAE-F543-57F8-10FE-95DAEAE0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93131E-B2A0-9237-639D-A6FF6171E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0F266E5-9E96-2411-2A61-A96BECCB4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BC72C-8A5B-4512-8719-2786169A12F4}" type="datetimeFigureOut">
              <a:rPr lang="hu-HU" smtClean="0"/>
              <a:t>2023. 09. 25.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DCDD503-19D4-FC81-14D2-3E5A278B4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D742BCE-EDAB-63F9-667D-F8710DCC9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4997-E2B7-4B44-B52C-947E0ACA804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490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D36403-DD73-B1C7-9223-F475D2C5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9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PROtonS</a:t>
            </a:r>
            <a:endParaRPr lang="hu-HU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02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47F026-8BB1-D075-B582-108C57F3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BA3453-0659-5D73-9A52-D16467902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EA3F21A-C20A-4FE0-2D51-48BCF489A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12" y="433526"/>
            <a:ext cx="7895247" cy="57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4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E4FAAE-8E47-EE39-1426-125904FA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563B59-1A19-15A6-156C-249FE8FD4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EF78BA2-761D-00B3-27B3-D887B4C75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63" y="828522"/>
            <a:ext cx="8911674" cy="49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6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B2C4B702-2CC5-6354-7F6A-7D5BFB71C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u-HU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33711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0D2C40-4F1F-110F-3DDB-FD20623A33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9C74123-B1F3-C005-0EFC-F7B2B85F4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F31BBBE-83AE-0E45-2493-A7863C7C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8" y="677217"/>
            <a:ext cx="11636464" cy="55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49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424883-940B-7377-ABD0-55FA2FF72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B6AAAF-9708-E23E-8731-2992B76D3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FBD9C27-370B-FA92-2C30-394BA959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43" y="365125"/>
            <a:ext cx="6429513" cy="59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C4AFB1-623C-3B84-B90D-C08CF902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20F55AE-5A22-8DC1-AFED-C1D958D5D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F3E9260-5202-AB2A-331A-5BDC4033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2" y="365125"/>
            <a:ext cx="11843635" cy="554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1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32C00D-73E0-B482-9076-A9FED34A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B4C74A-FE0F-E1DA-2E15-1C6DA34B4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FF18FDC-88BA-519E-A820-D10E7591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41" y="440585"/>
            <a:ext cx="11358317" cy="573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6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2331C7-A7AB-1E6D-B7FD-2C01CF3F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5DCA88D-C4E1-C027-A180-8F6CCB06E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F902AEB-23C4-552F-EB08-48C3A7E6F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9" y="364723"/>
            <a:ext cx="11086681" cy="604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0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51F9BC-E5BF-2813-DEEF-0C5B6F58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7511765-CFB9-02A1-2350-5C924234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BAEC4EC-E3B3-3067-5050-15A46A12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5" y="390041"/>
            <a:ext cx="10990989" cy="57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28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7C7042-B6D6-9DAB-9C7C-5F150FA6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2BAE6D-0440-E7AC-8CE4-1C9E7CF27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4E3FF22-3CA0-B5DE-3B0D-6E741138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95037" cy="594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0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2F69DB-2A27-15F9-E00E-3A989EF2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FDBD20-705B-4504-3B2F-AC6190CB7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1D944DF-1C5E-17C1-DB3C-C8716C872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65" y="474317"/>
            <a:ext cx="10239269" cy="590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35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</Words>
  <Application>Microsoft Office PowerPoint</Application>
  <PresentationFormat>Szélesvásznú</PresentationFormat>
  <Paragraphs>2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Office-téma</vt:lpstr>
      <vt:lpstr>PROtonS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PROtonS</dc:title>
  <dc:creator>Kitti Rózsa</dc:creator>
  <cp:lastModifiedBy>Kitti Rózsa</cp:lastModifiedBy>
  <cp:revision>2</cp:revision>
  <dcterms:created xsi:type="dcterms:W3CDTF">2023-09-25T12:09:58Z</dcterms:created>
  <dcterms:modified xsi:type="dcterms:W3CDTF">2023-09-25T12:28:41Z</dcterms:modified>
</cp:coreProperties>
</file>